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0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6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60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239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44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09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32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89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9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55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85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65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094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36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E747E05-C50F-480F-8427-5D49360E0D87}" type="datetimeFigureOut">
              <a:rPr kumimoji="1" lang="ja-JP" altLang="en-US" smtClean="0"/>
              <a:t>2022/3/8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167ACE-EE4F-45C7-BC5F-5E5E2102AD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2E86B-FC80-469E-9FFE-7CD3FAB3F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ごみの可能性で傘に革命を</a:t>
            </a:r>
            <a:br>
              <a:rPr kumimoji="1" lang="ja-JP" altLang="en-US"/>
            </a:br>
            <a:r>
              <a:rPr kumimoji="1" lang="ja-JP" altLang="en-US"/>
              <a:t>−包装・梱包を用いた傘 −２</a:t>
            </a:r>
            <a:br>
              <a:rPr kumimoji="1" lang="ja-JP" altLang="en-US"/>
            </a:b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D06CEC-1FB9-40D2-B209-9093D7BD2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862778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sz="5900" dirty="0"/>
              <a:t>杉浦七海　山下千帆　佐相瑠香　杉野真央　服部真恋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085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957D225-43C0-4719-82CD-FF761280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製作途中で撮影した動画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0F598396-BAA0-48EB-9E2D-A8C31A7AF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布地をアイロンでくっつける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FF08D8DC-02A3-44BC-9F20-D80CFCA72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/>
              <a:t>骨組みと布地を縫い付ける</a:t>
            </a:r>
          </a:p>
        </p:txBody>
      </p:sp>
      <p:pic>
        <p:nvPicPr>
          <p:cNvPr id="12" name="iOS の画像">
            <a:hlinkClick r:id="" action="ppaction://media"/>
            <a:extLst>
              <a:ext uri="{FF2B5EF4-FFF2-40B4-BE49-F238E27FC236}">
                <a16:creationId xmlns:a16="http://schemas.microsoft.com/office/drawing/2014/main" id="{2EB6223B-9774-4481-A525-6F1897CCE875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8075" y="2844800"/>
            <a:ext cx="5194300" cy="2922588"/>
          </a:xfrm>
        </p:spPr>
      </p:pic>
      <p:pic>
        <p:nvPicPr>
          <p:cNvPr id="11" name="iOS の画像 (1)">
            <a:hlinkClick r:id="" action="ppaction://media"/>
            <a:extLst>
              <a:ext uri="{FF2B5EF4-FFF2-40B4-BE49-F238E27FC236}">
                <a16:creationId xmlns:a16="http://schemas.microsoft.com/office/drawing/2014/main" id="{A048B2EA-20BC-46EE-B047-AE86B7034F9B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4388" y="2846388"/>
            <a:ext cx="5189537" cy="2919412"/>
          </a:xfrm>
        </p:spPr>
      </p:pic>
    </p:spTree>
    <p:extLst>
      <p:ext uri="{BB962C8B-B14F-4D97-AF65-F5344CB8AC3E}">
        <p14:creationId xmlns:p14="http://schemas.microsoft.com/office/powerpoint/2010/main" val="323544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0" mute="1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54AC1AB-6C3F-4179-9062-A0EDB407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　制作過程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444ED0-1322-486F-AB9F-7274F892C8B5}"/>
              </a:ext>
            </a:extLst>
          </p:cNvPr>
          <p:cNvSpPr txBox="1"/>
          <p:nvPr/>
        </p:nvSpPr>
        <p:spPr>
          <a:xfrm>
            <a:off x="304799" y="2400300"/>
            <a:ext cx="114014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・骨組み：（長傘、折り畳み傘両方）要らない傘の骨組みを調達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・布地</a:t>
            </a:r>
            <a:r>
              <a:rPr kumimoji="1" lang="ja-JP" altLang="en-US" sz="2400">
                <a:sym typeface="Wingdings" pitchFamily="2" charset="2"/>
              </a:rPr>
              <a:t>：（</a:t>
            </a:r>
            <a:r>
              <a:rPr kumimoji="1" lang="ja-JP" altLang="en-US" sz="2400"/>
              <a:t>長傘）ジプロックに包装紙やお菓子のパッケージなどを詰めて</a:t>
            </a:r>
            <a:endParaRPr kumimoji="1" lang="en-US" altLang="ja-JP" sz="2400" dirty="0"/>
          </a:p>
          <a:p>
            <a:r>
              <a:rPr kumimoji="1" lang="en-US" altLang="ja-JP" sz="2400" dirty="0"/>
              <a:t>			</a:t>
            </a:r>
            <a:r>
              <a:rPr kumimoji="1" lang="ja-JP" altLang="en-US" sz="2400"/>
              <a:t>熱で圧着。糸で骨組みと縫い付ける。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・持ち手</a:t>
            </a:r>
            <a:r>
              <a:rPr kumimoji="1" lang="ja-JP" altLang="en-US" sz="2400">
                <a:sym typeface="Wingdings" pitchFamily="2" charset="2"/>
              </a:rPr>
              <a:t>：（</a:t>
            </a:r>
            <a:r>
              <a:rPr kumimoji="1" lang="ja-JP" altLang="en-US" sz="2400"/>
              <a:t>長傘）アイカサさんと話し合いを行ったうえで検討</a:t>
            </a:r>
            <a:endParaRPr kumimoji="1" lang="en-US" altLang="ja-JP" sz="2400" dirty="0"/>
          </a:p>
          <a:p>
            <a:r>
              <a:rPr kumimoji="1" lang="en-US" altLang="ja-JP" sz="2400" dirty="0"/>
              <a:t>			</a:t>
            </a:r>
            <a:r>
              <a:rPr kumimoji="1" lang="ja-JP" altLang="en-US" sz="2400"/>
              <a:t>（折り畳み）収納パーツと持ち手の一体化 　＊紹介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開閉や、強度を確認中。強度がある、熱で接着しやすい、透明で中身が見える、という利点を活かし、今後もジップロックを使用し改良を継続。</a:t>
            </a:r>
            <a:endParaRPr kumimoji="1" lang="en-US" altLang="ja-JP" sz="2400" dirty="0"/>
          </a:p>
          <a:p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78636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A391B8-1831-4CE8-AA3C-0BFF34275442}"/>
              </a:ext>
            </a:extLst>
          </p:cNvPr>
          <p:cNvSpPr txBox="1"/>
          <p:nvPr/>
        </p:nvSpPr>
        <p:spPr>
          <a:xfrm>
            <a:off x="209550" y="2295525"/>
            <a:ext cx="108489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・型をとらずに布地を作成してしまい、うまく閉じれなかった。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・糸で縫い付け→強風に弱い？水漏れのリスク？</a:t>
            </a:r>
            <a:endParaRPr kumimoji="1" lang="en-US" altLang="ja-JP" sz="2400" dirty="0"/>
          </a:p>
          <a:p>
            <a:endParaRPr kumimoji="1" lang="ja-JP" altLang="en-US" sz="2400"/>
          </a:p>
          <a:p>
            <a:r>
              <a:rPr kumimoji="1" lang="ja-JP" altLang="en-US" sz="2400"/>
              <a:t>・家庭ごみからジプロックのみを回収する方法？</a:t>
            </a:r>
            <a:endParaRPr kumimoji="1" lang="en-US" altLang="ja-JP" sz="2400" dirty="0"/>
          </a:p>
          <a:p>
            <a:endParaRPr kumimoji="1" lang="ja-JP" altLang="en-US" sz="2400"/>
          </a:p>
          <a:p>
            <a:r>
              <a:rPr kumimoji="1" lang="ja-JP" altLang="en-US" sz="2400"/>
              <a:t>・古い骨組みの再利用は見栄えがよくない</a:t>
            </a:r>
            <a:endParaRPr kumimoji="1" lang="en-US" altLang="ja-JP" sz="2400" dirty="0"/>
          </a:p>
          <a:p>
            <a:r>
              <a:rPr kumimoji="1" lang="ja-JP" altLang="en-US" sz="2400"/>
              <a:t>　↔︎劣化の少ない傘は為再利用できる可能性。</a:t>
            </a:r>
            <a:endParaRPr kumimoji="1" lang="en-US" altLang="ja-JP" sz="2400" dirty="0"/>
          </a:p>
          <a:p>
            <a:r>
              <a:rPr kumimoji="1" lang="ja-JP" altLang="en-US" sz="2400"/>
              <a:t>　　回収する骨の基準をグループで検討。</a:t>
            </a:r>
            <a:endParaRPr kumimoji="1" lang="en-US" altLang="ja-JP" sz="2400" dirty="0"/>
          </a:p>
          <a:p>
            <a:endParaRPr kumimoji="1" lang="ja-JP" altLang="en-US" sz="2400"/>
          </a:p>
        </p:txBody>
      </p:sp>
      <p:sp>
        <p:nvSpPr>
          <p:cNvPr id="5" name="タイトル 2">
            <a:extLst>
              <a:ext uri="{FF2B5EF4-FFF2-40B4-BE49-F238E27FC236}">
                <a16:creationId xmlns:a16="http://schemas.microsoft.com/office/drawing/2014/main" id="{6D48FF04-48F0-D542-B131-C1A0817A57A4}"/>
              </a:ext>
            </a:extLst>
          </p:cNvPr>
          <p:cNvSpPr txBox="1">
            <a:spLocks/>
          </p:cNvSpPr>
          <p:nvPr/>
        </p:nvSpPr>
        <p:spPr>
          <a:xfrm>
            <a:off x="209550" y="407491"/>
            <a:ext cx="10571998" cy="970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/>
              <a:t>　反省点、課題</a:t>
            </a:r>
          </a:p>
        </p:txBody>
      </p:sp>
    </p:spTree>
    <p:extLst>
      <p:ext uri="{BB962C8B-B14F-4D97-AF65-F5344CB8AC3E}">
        <p14:creationId xmlns:p14="http://schemas.microsoft.com/office/powerpoint/2010/main" val="80429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E3D772C-0304-432E-A0DF-DB5BEC21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今後の予定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16D3BBC-51C1-4980-9F9A-53062EFBE78A}"/>
              </a:ext>
            </a:extLst>
          </p:cNvPr>
          <p:cNvSpPr txBox="1"/>
          <p:nvPr/>
        </p:nvSpPr>
        <p:spPr>
          <a:xfrm>
            <a:off x="285750" y="2121932"/>
            <a:ext cx="11325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本日、アイカサさんと実際に話し合ってアドバイスをもらう。</a:t>
            </a:r>
            <a:endParaRPr kumimoji="1" lang="en-US" altLang="ja-JP" sz="2400" dirty="0"/>
          </a:p>
          <a:p>
            <a:r>
              <a:rPr kumimoji="1" lang="ja-JP" altLang="en-US" sz="2400"/>
              <a:t>　</a:t>
            </a:r>
            <a:r>
              <a:rPr kumimoji="1" lang="en-US" altLang="ja-JP" sz="2400" dirty="0"/>
              <a:t>			1. </a:t>
            </a:r>
            <a:r>
              <a:rPr kumimoji="1" lang="ja-JP" altLang="en-US" sz="2400"/>
              <a:t>ジプロックの傘と傘の手持ちについて</a:t>
            </a:r>
            <a:endParaRPr kumimoji="1" lang="en-US" altLang="ja-JP" sz="2400" dirty="0"/>
          </a:p>
          <a:p>
            <a:r>
              <a:rPr kumimoji="1" lang="en-US" altLang="ja-JP" sz="2400" dirty="0"/>
              <a:t>			2. </a:t>
            </a:r>
            <a:r>
              <a:rPr kumimoji="1" lang="ja-JP" altLang="en-US" sz="2400"/>
              <a:t>電車などで忘れにくい設計</a:t>
            </a:r>
            <a:endParaRPr kumimoji="1" lang="en-US" altLang="ja-JP" sz="2400" dirty="0"/>
          </a:p>
          <a:p>
            <a:r>
              <a:rPr kumimoji="1" lang="en-US" altLang="ja-JP" sz="2400" dirty="0"/>
              <a:t>			3.</a:t>
            </a:r>
            <a:r>
              <a:rPr kumimoji="1" lang="ja-JP" altLang="en-US" sz="2400"/>
              <a:t> 使い古した傘の再利用に対する利用者の感情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・水漏れの確認（野外・雨天）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・実用性の観点からプロトタイプの改良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・製品実現に向けて素材回収方法の具体案を検討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endParaRPr kumimoji="1"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542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クォータブル</Template>
  <TotalTime>136</TotalTime>
  <Words>325</Words>
  <Application>Microsoft Macintosh PowerPoint</Application>
  <PresentationFormat>ワイド画面</PresentationFormat>
  <Paragraphs>37</Paragraphs>
  <Slides>5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クォータブル</vt:lpstr>
      <vt:lpstr>ごみの可能性で傘に革命を −包装・梱包を用いた傘 −２ </vt:lpstr>
      <vt:lpstr>製作途中で撮影した動画</vt:lpstr>
      <vt:lpstr>　制作過程</vt:lpstr>
      <vt:lpstr>PowerPoint プレゼンテーション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山下 千帆</dc:creator>
  <cp:lastModifiedBy>202102142</cp:lastModifiedBy>
  <cp:revision>8</cp:revision>
  <dcterms:created xsi:type="dcterms:W3CDTF">2022-03-03T03:18:00Z</dcterms:created>
  <dcterms:modified xsi:type="dcterms:W3CDTF">2022-03-08T01:10:47Z</dcterms:modified>
</cp:coreProperties>
</file>